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Relationship Id="rId3" Type="http://schemas.openxmlformats.org/officeDocument/2006/relationships/hyperlink" Target="http://ichigojam.net/IchigoJam.html" TargetMode="Externa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5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"/><Relationship Id="rId3" Type="http://schemas.openxmlformats.org/officeDocument/2006/relationships/image" Target="../media/image20.tif"/><Relationship Id="rId4" Type="http://schemas.openxmlformats.org/officeDocument/2006/relationships/image" Target="../media/image6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21.tif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tif"/><Relationship Id="rId3" Type="http://schemas.openxmlformats.org/officeDocument/2006/relationships/hyperlink" Target="https://yrm006.wordpress.com/" TargetMode="Externa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25.tif"/><Relationship Id="rId5" Type="http://schemas.openxmlformats.org/officeDocument/2006/relationships/image" Target="../media/image71.png"/><Relationship Id="rId6" Type="http://schemas.openxmlformats.org/officeDocument/2006/relationships/image" Target="../media/image26.tif"/><Relationship Id="rId7" Type="http://schemas.openxmlformats.org/officeDocument/2006/relationships/image" Target="../media/image2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Relationship Id="rId10" Type="http://schemas.openxmlformats.org/officeDocument/2006/relationships/image" Target="../media/image8.tif"/><Relationship Id="rId11" Type="http://schemas.openxmlformats.org/officeDocument/2006/relationships/image" Target="../media/image9.tif"/><Relationship Id="rId12" Type="http://schemas.openxmlformats.org/officeDocument/2006/relationships/image" Target="../media/image10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10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10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1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11.png"/><Relationship Id="rId8" Type="http://schemas.openxmlformats.org/officeDocument/2006/relationships/image" Target="../media/image3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11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8409" b="10363"/>
          <a:stretch>
            <a:fillRect/>
          </a:stretch>
        </p:blipFill>
        <p:spPr>
          <a:xfrm>
            <a:off x="-80752" y="4828456"/>
            <a:ext cx="6577163" cy="386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-8467" y="-553707"/>
            <a:ext cx="13021735" cy="538665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6" name="Rectangle"/>
          <p:cNvSpPr/>
          <p:nvPr/>
        </p:nvSpPr>
        <p:spPr>
          <a:xfrm>
            <a:off x="-8467" y="8693179"/>
            <a:ext cx="13021734" cy="1609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7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</a:t>
            </a:r>
          </a:p>
          <a:p>
            <a:pPr>
              <a:defRPr sz="35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（for USキーボード）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0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1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92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89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90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91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95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 ()</a:t>
            </a:r>
          </a:p>
        </p:txBody>
      </p:sp>
      <p:sp>
        <p:nvSpPr>
          <p:cNvPr id="1396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399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400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401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402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403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404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405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06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07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08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09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10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11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12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13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14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15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16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17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18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19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20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21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22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23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24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25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426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27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28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29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30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31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38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40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443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48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51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ノートPCがもらえる！？"/>
          <p:cNvSpPr txBox="1"/>
          <p:nvPr/>
        </p:nvSpPr>
        <p:spPr>
          <a:xfrm>
            <a:off x="7834154" y="3352679"/>
            <a:ext cx="44535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456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45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5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6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4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467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Apple I (1976)…"/>
          <p:cNvSpPr txBox="1"/>
          <p:nvPr/>
        </p:nvSpPr>
        <p:spPr>
          <a:xfrm>
            <a:off x="7637611" y="829733"/>
            <a:ext cx="4460578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470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471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474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7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82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ネットで時空を越えた学び合い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ネットで時空を越えた学び合い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4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1489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1490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492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3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4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5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6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497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1498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499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高度IT人材</a:t>
              </a:r>
            </a:p>
          </p:txBody>
        </p:sp>
      </p:grpSp>
      <p:sp>
        <p:nvSpPr>
          <p:cNvPr id="1501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502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1503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1504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1505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508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5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510" name="株式会社 B Inc. 代表取締役社長 福野泰介…"/>
          <p:cNvSpPr txBox="1"/>
          <p:nvPr/>
        </p:nvSpPr>
        <p:spPr>
          <a:xfrm>
            <a:off x="4355035" y="8512509"/>
            <a:ext cx="538235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B Inc.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511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51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04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07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12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0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1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6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17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1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0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21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22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2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27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3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3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4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4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2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3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4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8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49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50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1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5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3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4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55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56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57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61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5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6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1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7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3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8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7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0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1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82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83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87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8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8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福野泰介 / ふくのたいすけ…"/>
          <p:cNvSpPr txBox="1"/>
          <p:nvPr/>
        </p:nvSpPr>
        <p:spPr>
          <a:xfrm>
            <a:off x="2940492" y="1450686"/>
            <a:ext cx="565160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9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0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0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1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1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1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3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1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21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24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28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9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30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531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32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533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6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7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38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39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42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3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44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:</a:t>
            </a:r>
            <a:br/>
          </a:p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;</a:t>
            </a:r>
          </a:p>
        </p:txBody>
      </p:sp>
      <p:sp>
        <p:nvSpPr>
          <p:cNvPr id="545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46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9" name="Circle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0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51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54" name="けしたいときはバックスペース…"/>
          <p:cNvSpPr txBox="1"/>
          <p:nvPr/>
        </p:nvSpPr>
        <p:spPr>
          <a:xfrm>
            <a:off x="869314" y="7721600"/>
            <a:ext cx="1126617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55" name="Rectangle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64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6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65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66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0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1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2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3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4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5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0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1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82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83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87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84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5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6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8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91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93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4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7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00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01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10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5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12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1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4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18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3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20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2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2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28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29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6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32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3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42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3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3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44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50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4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51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52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3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5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6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57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58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59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0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1" name="Shift+;"/>
          <p:cNvSpPr txBox="1"/>
          <p:nvPr/>
        </p:nvSpPr>
        <p:spPr>
          <a:xfrm>
            <a:off x="2703238" y="4864327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62" name="Shift+;"/>
          <p:cNvSpPr txBox="1"/>
          <p:nvPr/>
        </p:nvSpPr>
        <p:spPr>
          <a:xfrm>
            <a:off x="7893305" y="4864327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665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66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70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67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8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9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71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77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78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87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8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91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4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95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6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97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0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1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02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03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04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05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10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1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3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17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71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2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30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39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40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47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4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5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6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5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67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68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72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73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7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7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88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8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95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9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9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0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1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2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3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2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808" name="Line"/>
          <p:cNvSpPr/>
          <p:nvPr/>
        </p:nvSpPr>
        <p:spPr>
          <a:xfrm>
            <a:off x="6145147" y="76750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9" name="OFF"/>
          <p:cNvSpPr txBox="1"/>
          <p:nvPr/>
        </p:nvSpPr>
        <p:spPr>
          <a:xfrm>
            <a:off x="6719213" y="73299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33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1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2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1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4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2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4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5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7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8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9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0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0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8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79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52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48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1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80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4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5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1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7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2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9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1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2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3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4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5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69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86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72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870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1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73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74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75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6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6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7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8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9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0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906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2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3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4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5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6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7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8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99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0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901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02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03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904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9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91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17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913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4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5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6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19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20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23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929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39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35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6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7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8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5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6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7" name="スイッ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sp>
        <p:nvSpPr>
          <p:cNvPr id="957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0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1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2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3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4" name="Line"/>
          <p:cNvSpPr/>
          <p:nvPr/>
        </p:nvSpPr>
        <p:spPr>
          <a:xfrm>
            <a:off x="6641881" y="67325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スイッチOFF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onnection Line"/>
          <p:cNvSpPr/>
          <p:nvPr/>
        </p:nvSpPr>
        <p:spPr>
          <a:xfrm>
            <a:off x="8250259" y="4312488"/>
            <a:ext cx="2639909" cy="2302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5" h="21600" fill="norm" stroke="1" extrusionOk="0">
                <a:moveTo>
                  <a:pt x="0" y="21600"/>
                </a:moveTo>
                <a:cubicBezTo>
                  <a:pt x="15208" y="18906"/>
                  <a:pt x="21600" y="11706"/>
                  <a:pt x="19175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0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1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2" name="Rounded Rectangle"/>
          <p:cNvSpPr/>
          <p:nvPr/>
        </p:nvSpPr>
        <p:spPr>
          <a:xfrm>
            <a:off x="10431537" y="40039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65" name="Group"/>
          <p:cNvGrpSpPr/>
          <p:nvPr/>
        </p:nvGrpSpPr>
        <p:grpSpPr>
          <a:xfrm>
            <a:off x="7467224" y="6459892"/>
            <a:ext cx="783036" cy="405574"/>
            <a:chOff x="0" y="0"/>
            <a:chExt cx="783034" cy="405572"/>
          </a:xfrm>
        </p:grpSpPr>
        <p:sp>
          <p:nvSpPr>
            <p:cNvPr id="963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4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68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966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7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02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972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973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974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1003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79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97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84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80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1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2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3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85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6" name="Rounded Rectangle"/>
          <p:cNvSpPr/>
          <p:nvPr/>
        </p:nvSpPr>
        <p:spPr>
          <a:xfrm>
            <a:off x="11486822" y="4016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4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90" name="Group"/>
          <p:cNvGrpSpPr/>
          <p:nvPr/>
        </p:nvGrpSpPr>
        <p:grpSpPr>
          <a:xfrm>
            <a:off x="6512217" y="5023688"/>
            <a:ext cx="5375639" cy="3940859"/>
            <a:chOff x="0" y="0"/>
            <a:chExt cx="5375638" cy="3940857"/>
          </a:xfrm>
        </p:grpSpPr>
        <p:sp>
          <p:nvSpPr>
            <p:cNvPr id="1005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989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06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2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5" name="①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96" name="②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pic>
        <p:nvPicPr>
          <p:cNvPr id="9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9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0" name="Rounded Rectangle"/>
          <p:cNvSpPr/>
          <p:nvPr/>
        </p:nvSpPr>
        <p:spPr>
          <a:xfrm rot="5400000">
            <a:off x="5535576" y="8053704"/>
            <a:ext cx="690548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0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1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4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5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3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IchigoJamをスイッチオン！</a:t>
            </a:r>
          </a:p>
        </p:txBody>
      </p:sp>
      <p:sp>
        <p:nvSpPr>
          <p:cNvPr id="1019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044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2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3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28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024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5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6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7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45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0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1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6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3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7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5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6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7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8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9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1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1052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5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59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5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6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6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10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1075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1080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108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5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108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9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3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84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096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1100" name="Group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109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01" name="Arrow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0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Circle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4" name="Circle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5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1106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107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08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09" name="Arrow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0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1111" name="Circle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1116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11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9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1122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1123" name="Arrow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4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1128" name="Group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112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1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135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</p:txBody>
      </p:sp>
      <p:sp>
        <p:nvSpPr>
          <p:cNvPr id="1138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5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7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8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1139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40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41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114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152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153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1154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55" name="Arrow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6" name="Arrow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7" name="Arrow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8" name="Arrow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9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60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161" name="Arrow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65" name="Group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116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66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69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70" name="Arrow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1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2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75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76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77" name="Arrow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8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1179" name="Arrow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81" name="Arrow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83" name="Arrow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4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85" name="Arrow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Arrow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0" name="Group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1187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8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9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91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94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97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06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1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9" name="Connection Line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88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9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292" name="Group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290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1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93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4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96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7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0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02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03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304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305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6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41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11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08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0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6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12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4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7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20" name="Group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318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9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2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25" name="Group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343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24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7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8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9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0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31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32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33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34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35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8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17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36 X=X-BTN(28)+BTN(29)"/>
          <p:cNvSpPr txBox="1"/>
          <p:nvPr/>
        </p:nvSpPr>
        <p:spPr>
          <a:xfrm>
            <a:off x="1429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23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224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25" name="(Shift+=)…"/>
          <p:cNvSpPr txBox="1"/>
          <p:nvPr/>
        </p:nvSpPr>
        <p:spPr>
          <a:xfrm>
            <a:off x="72943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26" name="Arrow"/>
          <p:cNvSpPr/>
          <p:nvPr/>
        </p:nvSpPr>
        <p:spPr>
          <a:xfrm rot="16200000">
            <a:off x="81015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7" name="かっこ…"/>
          <p:cNvSpPr txBox="1"/>
          <p:nvPr/>
        </p:nvSpPr>
        <p:spPr>
          <a:xfrm>
            <a:off x="47416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28" name="Arrow"/>
          <p:cNvSpPr/>
          <p:nvPr/>
        </p:nvSpPr>
        <p:spPr>
          <a:xfrm flipH="1" rot="16200000">
            <a:off x="58874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9" name="かっこ…"/>
          <p:cNvSpPr txBox="1"/>
          <p:nvPr/>
        </p:nvSpPr>
        <p:spPr>
          <a:xfrm>
            <a:off x="72943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30" name="Arrow"/>
          <p:cNvSpPr/>
          <p:nvPr/>
        </p:nvSpPr>
        <p:spPr>
          <a:xfrm flipH="1" rot="16200000">
            <a:off x="75127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33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34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35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36" name="Arrow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7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38" name="Arrow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47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48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249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50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1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252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61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262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3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4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5" name="じぶんキャラのいちに、なにかあれば、おわる（END）"/>
          <p:cNvSpPr txBox="1"/>
          <p:nvPr/>
        </p:nvSpPr>
        <p:spPr>
          <a:xfrm>
            <a:off x="874049" y="6183676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66" name="さいしょだけ（セットアップ）"/>
          <p:cNvSpPr txBox="1"/>
          <p:nvPr/>
        </p:nvSpPr>
        <p:spPr>
          <a:xfrm>
            <a:off x="6957349" y="1664923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67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68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9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70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71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72" name="ループ"/>
          <p:cNvSpPr txBox="1"/>
          <p:nvPr/>
        </p:nvSpPr>
        <p:spPr>
          <a:xfrm>
            <a:off x="11554749" y="543014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75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76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77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278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79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80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281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82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83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4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285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86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87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288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89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90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291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2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3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4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5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48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9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0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1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2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3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4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357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8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85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0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1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66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62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5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6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8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9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1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8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3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4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5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6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7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8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79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0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1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82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298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9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03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300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1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2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06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30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308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9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0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14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31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19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316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7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8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CLT:CLS:X=15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?TICK():END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22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2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27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328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30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1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335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33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342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43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46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48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355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349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0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1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2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3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4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61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356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7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8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9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0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62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363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64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365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366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67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368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369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74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75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80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